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F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9BC7FE-6031-4A73-82A2-EAD0BB234EC4}" type="datetimeFigureOut">
              <a:rPr lang="en-IN" smtClean="0"/>
              <a:t>03-01-2025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1AAA8E-7868-4F13-AAFC-2FC91E03875E}" type="slidenum">
              <a:rPr lang="en-IN" smtClean="0"/>
              <a:t>‹#›</a:t>
            </a:fld>
            <a:endParaRPr lang="en-IN"/>
          </a:p>
        </p:txBody>
      </p:sp>
    </p:spTree>
    <p:extLst>
      <p:ext uri="{BB962C8B-B14F-4D97-AF65-F5344CB8AC3E}">
        <p14:creationId xmlns:p14="http://schemas.microsoft.com/office/powerpoint/2010/main" val="3726997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solidFill>
                  <a:srgbClr val="FF0000"/>
                </a:solidFill>
              </a:rPr>
              <a:t>Made using: https://app.presentations.ai/view/7FKBGp</a:t>
            </a:r>
          </a:p>
        </p:txBody>
      </p:sp>
      <p:sp>
        <p:nvSpPr>
          <p:cNvPr id="4" name="Slide Number Placeholder 3"/>
          <p:cNvSpPr>
            <a:spLocks noGrp="1"/>
          </p:cNvSpPr>
          <p:nvPr>
            <p:ph type="sldNum" sz="quarter" idx="5"/>
          </p:nvPr>
        </p:nvSpPr>
        <p:spPr/>
        <p:txBody>
          <a:bodyPr/>
          <a:lstStyle/>
          <a:p>
            <a:fld id="{571AAA8E-7868-4F13-AAFC-2FC91E03875E}" type="slidenum">
              <a:rPr lang="en-IN" smtClean="0"/>
              <a:t>1</a:t>
            </a:fld>
            <a:endParaRPr lang="en-IN"/>
          </a:p>
        </p:txBody>
      </p:sp>
    </p:spTree>
    <p:extLst>
      <p:ext uri="{BB962C8B-B14F-4D97-AF65-F5344CB8AC3E}">
        <p14:creationId xmlns:p14="http://schemas.microsoft.com/office/powerpoint/2010/main" val="22583477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10</a:t>
            </a:fld>
            <a:endParaRPr lang="en-IN"/>
          </a:p>
        </p:txBody>
      </p:sp>
    </p:spTree>
    <p:extLst>
      <p:ext uri="{BB962C8B-B14F-4D97-AF65-F5344CB8AC3E}">
        <p14:creationId xmlns:p14="http://schemas.microsoft.com/office/powerpoint/2010/main" val="28668731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11</a:t>
            </a:fld>
            <a:endParaRPr lang="en-IN"/>
          </a:p>
        </p:txBody>
      </p:sp>
    </p:spTree>
    <p:extLst>
      <p:ext uri="{BB962C8B-B14F-4D97-AF65-F5344CB8AC3E}">
        <p14:creationId xmlns:p14="http://schemas.microsoft.com/office/powerpoint/2010/main" val="4212686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2</a:t>
            </a:fld>
            <a:endParaRPr lang="en-IN"/>
          </a:p>
        </p:txBody>
      </p:sp>
    </p:spTree>
    <p:extLst>
      <p:ext uri="{BB962C8B-B14F-4D97-AF65-F5344CB8AC3E}">
        <p14:creationId xmlns:p14="http://schemas.microsoft.com/office/powerpoint/2010/main" val="3542877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3</a:t>
            </a:fld>
            <a:endParaRPr lang="en-IN"/>
          </a:p>
        </p:txBody>
      </p:sp>
    </p:spTree>
    <p:extLst>
      <p:ext uri="{BB962C8B-B14F-4D97-AF65-F5344CB8AC3E}">
        <p14:creationId xmlns:p14="http://schemas.microsoft.com/office/powerpoint/2010/main" val="10593350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4</a:t>
            </a:fld>
            <a:endParaRPr lang="en-IN"/>
          </a:p>
        </p:txBody>
      </p:sp>
    </p:spTree>
    <p:extLst>
      <p:ext uri="{BB962C8B-B14F-4D97-AF65-F5344CB8AC3E}">
        <p14:creationId xmlns:p14="http://schemas.microsoft.com/office/powerpoint/2010/main" val="3282957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5</a:t>
            </a:fld>
            <a:endParaRPr lang="en-IN"/>
          </a:p>
        </p:txBody>
      </p:sp>
    </p:spTree>
    <p:extLst>
      <p:ext uri="{BB962C8B-B14F-4D97-AF65-F5344CB8AC3E}">
        <p14:creationId xmlns:p14="http://schemas.microsoft.com/office/powerpoint/2010/main" val="37850276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6</a:t>
            </a:fld>
            <a:endParaRPr lang="en-IN"/>
          </a:p>
        </p:txBody>
      </p:sp>
    </p:spTree>
    <p:extLst>
      <p:ext uri="{BB962C8B-B14F-4D97-AF65-F5344CB8AC3E}">
        <p14:creationId xmlns:p14="http://schemas.microsoft.com/office/powerpoint/2010/main" val="966627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7</a:t>
            </a:fld>
            <a:endParaRPr lang="en-IN"/>
          </a:p>
        </p:txBody>
      </p:sp>
    </p:spTree>
    <p:extLst>
      <p:ext uri="{BB962C8B-B14F-4D97-AF65-F5344CB8AC3E}">
        <p14:creationId xmlns:p14="http://schemas.microsoft.com/office/powerpoint/2010/main" val="444922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8</a:t>
            </a:fld>
            <a:endParaRPr lang="en-IN"/>
          </a:p>
        </p:txBody>
      </p:sp>
    </p:spTree>
    <p:extLst>
      <p:ext uri="{BB962C8B-B14F-4D97-AF65-F5344CB8AC3E}">
        <p14:creationId xmlns:p14="http://schemas.microsoft.com/office/powerpoint/2010/main" val="34896999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solidFill>
                  <a:srgbClr val="FF0000"/>
                </a:solidFill>
              </a:rPr>
              <a:t>Made using: https://app.presentations.ai/view/7FKBGp</a:t>
            </a:r>
          </a:p>
          <a:p>
            <a:endParaRPr lang="en-IN" dirty="0"/>
          </a:p>
        </p:txBody>
      </p:sp>
      <p:sp>
        <p:nvSpPr>
          <p:cNvPr id="4" name="Slide Number Placeholder 3"/>
          <p:cNvSpPr>
            <a:spLocks noGrp="1"/>
          </p:cNvSpPr>
          <p:nvPr>
            <p:ph type="sldNum" sz="quarter" idx="5"/>
          </p:nvPr>
        </p:nvSpPr>
        <p:spPr/>
        <p:txBody>
          <a:bodyPr/>
          <a:lstStyle/>
          <a:p>
            <a:fld id="{571AAA8E-7868-4F13-AAFC-2FC91E03875E}" type="slidenum">
              <a:rPr lang="en-IN" smtClean="0"/>
              <a:t>9</a:t>
            </a:fld>
            <a:endParaRPr lang="en-IN"/>
          </a:p>
        </p:txBody>
      </p:sp>
    </p:spTree>
    <p:extLst>
      <p:ext uri="{BB962C8B-B14F-4D97-AF65-F5344CB8AC3E}">
        <p14:creationId xmlns:p14="http://schemas.microsoft.com/office/powerpoint/2010/main" val="3309808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AB2BF-B74D-A277-E749-788C527193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FEB7EC9-2F7A-374A-533B-0518A3A09D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6DF5AC3-2D3A-FD5E-E38D-C7DA80B6CB1D}"/>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466D43AD-9801-71B1-9644-28831989B4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73B834-B0E9-66A7-9B79-479BD3845A7F}"/>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1300160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CF9E5-69BD-B3F9-C39C-CFFD5F44B95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93FEAB-7518-50A0-6F21-E0F4B17F5A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2FA33B-BBD2-1459-E9C3-6104F5F7335B}"/>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A4A4F080-38AD-6E1E-0C96-BB367BED4D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EA82AF-B764-6A0D-D244-AEB3BD66EBF1}"/>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4282572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168A14-0E32-085C-C43A-3A7B605B269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34AC626-9A4B-99DA-9673-10F2CFFC98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E306C3-B4C2-1B11-6AFE-F48B7F818A4B}"/>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C3405D66-A9F4-0080-2294-7EA425A1CD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E3F4FE-946C-165D-45D9-1750ECCCA052}"/>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2331307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BD141-9374-E3F4-AFA8-A645BE34410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6459434-44E5-E14A-57DE-13F19AA566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D9D3CB-8854-B963-6620-7B0D58B2AE07}"/>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322025DC-F8F0-5F8C-4C75-4A48DFC9AB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568543-6FDB-4A25-5326-F3794B31C862}"/>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1703607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D39B-9064-2F3C-AE1B-DCA2FD3E8E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46880BA-A82F-DB89-D3AC-1827BA3F89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864FBB-25F1-4432-F567-ABE72C8C3E97}"/>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01252CD7-4FC6-A52A-FCAD-8DDB2042E3F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7522BF-0DA5-58E2-5E22-29E0E7AAE43F}"/>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3229168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324AD-F7CF-A8BB-B7EC-B46BAB6399B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640F48-4D68-AAFA-F0BB-D50D19CDFE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7B49E72-1CF4-4D8A-20F7-AD8EE9B055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2BF4DC6-10E0-F25B-B3EF-666F07641C12}"/>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6" name="Footer Placeholder 5">
            <a:extLst>
              <a:ext uri="{FF2B5EF4-FFF2-40B4-BE49-F238E27FC236}">
                <a16:creationId xmlns:a16="http://schemas.microsoft.com/office/drawing/2014/main" id="{430A74A5-32DC-6C56-A2BA-206CDE990FD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B6FEE4-425B-847A-291F-F12BFA33D1E7}"/>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389225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169B1-9405-4E14-690C-3C4E38DC3E2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3A2A7D7-8090-23AA-D651-094985855A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AD1A9E-20CC-D5AF-4ACA-43DD3A2F24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BDA990C-E36D-17C7-65C2-BFCDB5A8F1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B658ED-ACD3-91C4-B735-7943CB3F8A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09231D7-4321-076D-B108-A35E44A5A73D}"/>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8" name="Footer Placeholder 7">
            <a:extLst>
              <a:ext uri="{FF2B5EF4-FFF2-40B4-BE49-F238E27FC236}">
                <a16:creationId xmlns:a16="http://schemas.microsoft.com/office/drawing/2014/main" id="{26B98FAE-FEED-D881-12F7-B8276349702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BD69873-4FCD-BD3D-B7F9-244EFB1DDC51}"/>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3452942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1D4E6-D6E5-1735-5E26-E9A767866CA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A414407-2F38-36D6-CB31-FA7AD69826F5}"/>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4" name="Footer Placeholder 3">
            <a:extLst>
              <a:ext uri="{FF2B5EF4-FFF2-40B4-BE49-F238E27FC236}">
                <a16:creationId xmlns:a16="http://schemas.microsoft.com/office/drawing/2014/main" id="{A168BADB-12DA-5FAD-1426-FA21495DB67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CEAB52-EE75-DB0D-87B3-E1226D5D8A56}"/>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1935827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6B029C-00F5-ED08-8D75-45E0C59CF8FF}"/>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3" name="Footer Placeholder 2">
            <a:extLst>
              <a:ext uri="{FF2B5EF4-FFF2-40B4-BE49-F238E27FC236}">
                <a16:creationId xmlns:a16="http://schemas.microsoft.com/office/drawing/2014/main" id="{71AB8042-75AF-BEEF-77D0-EFA76E3C3CF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9722A07-EB85-1A75-4F79-9EAF5C931F56}"/>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54296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48FE7-FAE1-4961-35B9-7A2645848F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913952F-D7F5-69DD-DBAA-2934049F57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9A91706-F7F4-0D54-0B8A-43FF96D4F0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B96892-2ED9-9F90-1093-2F5B163A35F0}"/>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6" name="Footer Placeholder 5">
            <a:extLst>
              <a:ext uri="{FF2B5EF4-FFF2-40B4-BE49-F238E27FC236}">
                <a16:creationId xmlns:a16="http://schemas.microsoft.com/office/drawing/2014/main" id="{738CE3AC-17EE-0F45-5D18-90CDACF7FF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BC0C88F-1458-0FEB-D2BD-3ED0028D6936}"/>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2017748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3E8F3-4F09-2D94-C08B-E30E8F50D5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5432008-19E8-2F6F-7BC7-E9DE10E4ED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A3E4405-B4EE-0832-7E82-1BA03D8925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040519-50F5-7849-603F-BEBD2878266A}"/>
              </a:ext>
            </a:extLst>
          </p:cNvPr>
          <p:cNvSpPr>
            <a:spLocks noGrp="1"/>
          </p:cNvSpPr>
          <p:nvPr>
            <p:ph type="dt" sz="half" idx="10"/>
          </p:nvPr>
        </p:nvSpPr>
        <p:spPr/>
        <p:txBody>
          <a:bodyPr/>
          <a:lstStyle/>
          <a:p>
            <a:fld id="{3E2D8289-15BE-47DB-8ACE-66165E238D22}" type="datetimeFigureOut">
              <a:rPr lang="en-IN" smtClean="0"/>
              <a:t>03-01-2025</a:t>
            </a:fld>
            <a:endParaRPr lang="en-IN"/>
          </a:p>
        </p:txBody>
      </p:sp>
      <p:sp>
        <p:nvSpPr>
          <p:cNvPr id="6" name="Footer Placeholder 5">
            <a:extLst>
              <a:ext uri="{FF2B5EF4-FFF2-40B4-BE49-F238E27FC236}">
                <a16:creationId xmlns:a16="http://schemas.microsoft.com/office/drawing/2014/main" id="{A70D0717-C2BC-8A24-5ABE-E1B0522385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F0AA99-BB0A-B5F6-9379-5CFA3E1551B2}"/>
              </a:ext>
            </a:extLst>
          </p:cNvPr>
          <p:cNvSpPr>
            <a:spLocks noGrp="1"/>
          </p:cNvSpPr>
          <p:nvPr>
            <p:ph type="sldNum" sz="quarter" idx="12"/>
          </p:nvPr>
        </p:nvSpPr>
        <p:spPr/>
        <p:txBody>
          <a:bodyPr/>
          <a:lstStyle/>
          <a:p>
            <a:fld id="{65B73E6A-0C41-4ACF-8B1F-D8C4B7BAA89E}" type="slidenum">
              <a:rPr lang="en-IN" smtClean="0"/>
              <a:t>‹#›</a:t>
            </a:fld>
            <a:endParaRPr lang="en-IN"/>
          </a:p>
        </p:txBody>
      </p:sp>
    </p:spTree>
    <p:extLst>
      <p:ext uri="{BB962C8B-B14F-4D97-AF65-F5344CB8AC3E}">
        <p14:creationId xmlns:p14="http://schemas.microsoft.com/office/powerpoint/2010/main" val="42398806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7512B5-FB99-8E64-422E-23D09FECE1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53870BB-5BE1-3982-F327-D19005645B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569FF66-80A5-CBDE-F3A7-26A6FF74EB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2D8289-15BE-47DB-8ACE-66165E238D22}" type="datetimeFigureOut">
              <a:rPr lang="en-IN" smtClean="0"/>
              <a:t>03-01-2025</a:t>
            </a:fld>
            <a:endParaRPr lang="en-IN"/>
          </a:p>
        </p:txBody>
      </p:sp>
      <p:sp>
        <p:nvSpPr>
          <p:cNvPr id="5" name="Footer Placeholder 4">
            <a:extLst>
              <a:ext uri="{FF2B5EF4-FFF2-40B4-BE49-F238E27FC236}">
                <a16:creationId xmlns:a16="http://schemas.microsoft.com/office/drawing/2014/main" id="{668285F4-AF3C-8DAF-FADB-CD31238FFF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78468B8-0E50-3B29-1C04-4D53EFD819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B73E6A-0C41-4ACF-8B1F-D8C4B7BAA89E}" type="slidenum">
              <a:rPr lang="en-IN" smtClean="0"/>
              <a:t>‹#›</a:t>
            </a:fld>
            <a:endParaRPr lang="en-IN"/>
          </a:p>
        </p:txBody>
      </p:sp>
    </p:spTree>
    <p:extLst>
      <p:ext uri="{BB962C8B-B14F-4D97-AF65-F5344CB8AC3E}">
        <p14:creationId xmlns:p14="http://schemas.microsoft.com/office/powerpoint/2010/main" val="2926917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video" Target="https://www.youtube.com/embed/VGgvLU_CsR8?feature=oembed" TargetMode="Externa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BB97D3-CECF-A7DF-96B0-3B007D0A0E7B}"/>
              </a:ext>
            </a:extLst>
          </p:cNvPr>
          <p:cNvPicPr>
            <a:picLocks noChangeAspect="1"/>
          </p:cNvPicPr>
          <p:nvPr/>
        </p:nvPicPr>
        <p:blipFill>
          <a:blip r:embed="rId3"/>
          <a:srcRect l="645" t="996"/>
          <a:stretch/>
        </p:blipFill>
        <p:spPr>
          <a:xfrm>
            <a:off x="0" y="0"/>
            <a:ext cx="12192000" cy="6912217"/>
          </a:xfrm>
          <a:prstGeom prst="rect">
            <a:avLst/>
          </a:prstGeom>
        </p:spPr>
      </p:pic>
    </p:spTree>
    <p:extLst>
      <p:ext uri="{BB962C8B-B14F-4D97-AF65-F5344CB8AC3E}">
        <p14:creationId xmlns:p14="http://schemas.microsoft.com/office/powerpoint/2010/main" val="3522003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0860F-FC48-C37F-10AD-27279DF75ED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10C6FF7-352D-A3CB-83B1-B8556EEFAFBC}"/>
              </a:ext>
            </a:extLst>
          </p:cNvPr>
          <p:cNvPicPr>
            <a:picLocks noChangeAspect="1"/>
          </p:cNvPicPr>
          <p:nvPr/>
        </p:nvPicPr>
        <p:blipFill>
          <a:blip r:embed="rId3"/>
          <a:stretch>
            <a:fillRect/>
          </a:stretch>
        </p:blipFill>
        <p:spPr>
          <a:xfrm>
            <a:off x="-88490" y="-14461"/>
            <a:ext cx="12280490" cy="6886921"/>
          </a:xfrm>
          <a:prstGeom prst="rect">
            <a:avLst/>
          </a:prstGeom>
        </p:spPr>
      </p:pic>
    </p:spTree>
    <p:extLst>
      <p:ext uri="{BB962C8B-B14F-4D97-AF65-F5344CB8AC3E}">
        <p14:creationId xmlns:p14="http://schemas.microsoft.com/office/powerpoint/2010/main" val="3339392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7A453-4190-C53C-E083-3828ADBAFC4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D269498-CF59-D720-794C-9F417149FAC8}"/>
              </a:ext>
            </a:extLst>
          </p:cNvPr>
          <p:cNvPicPr>
            <a:picLocks noChangeAspect="1"/>
          </p:cNvPicPr>
          <p:nvPr/>
        </p:nvPicPr>
        <p:blipFill>
          <a:blip r:embed="rId4"/>
          <a:stretch>
            <a:fillRect/>
          </a:stretch>
        </p:blipFill>
        <p:spPr>
          <a:xfrm>
            <a:off x="-88490" y="-5366"/>
            <a:ext cx="12280490" cy="6918586"/>
          </a:xfrm>
          <a:prstGeom prst="rect">
            <a:avLst/>
          </a:prstGeom>
        </p:spPr>
      </p:pic>
      <p:sp>
        <p:nvSpPr>
          <p:cNvPr id="5" name="TextBox 4">
            <a:extLst>
              <a:ext uri="{FF2B5EF4-FFF2-40B4-BE49-F238E27FC236}">
                <a16:creationId xmlns:a16="http://schemas.microsoft.com/office/drawing/2014/main" id="{1D4226A2-8883-928B-E6F2-6E193BD78762}"/>
              </a:ext>
            </a:extLst>
          </p:cNvPr>
          <p:cNvSpPr txBox="1"/>
          <p:nvPr/>
        </p:nvSpPr>
        <p:spPr>
          <a:xfrm>
            <a:off x="412956" y="417871"/>
            <a:ext cx="10844980" cy="2285241"/>
          </a:xfrm>
          <a:prstGeom prst="rect">
            <a:avLst/>
          </a:prstGeom>
          <a:noFill/>
        </p:spPr>
        <p:txBody>
          <a:bodyPr wrap="square" rtlCol="0">
            <a:spAutoFit/>
          </a:bodyPr>
          <a:lstStyle/>
          <a:p>
            <a:r>
              <a:rPr lang="en-US" sz="3600" b="1" i="0" dirty="0">
                <a:solidFill>
                  <a:srgbClr val="FEFFF3"/>
                </a:solidFill>
                <a:effectLst/>
              </a:rPr>
              <a:t>My prediction and opinion future Indian Market</a:t>
            </a:r>
          </a:p>
          <a:p>
            <a:endParaRPr lang="en-US" sz="1050" b="1" i="0" dirty="0">
              <a:solidFill>
                <a:srgbClr val="FEFFF3"/>
              </a:solidFill>
              <a:effectLst/>
            </a:endParaRPr>
          </a:p>
          <a:p>
            <a:pPr algn="just"/>
            <a:r>
              <a:rPr lang="en-US" sz="1300" b="0" i="0" dirty="0">
                <a:solidFill>
                  <a:srgbClr val="07DC29"/>
                </a:solidFill>
                <a:effectLst/>
                <a:latin typeface="Hanken Grotesk"/>
              </a:rPr>
              <a:t>The Indian stock market is expected to grow moderately, with the Nifty crossing 26,200 but unlikely to surpass 27,000 in 2025 due to global geopolitical tensions, oil crises stemming from the Ukraine-Russia war, FII fund withdrawals, and Trump-era policies. Despite these challenges, India’s GDP growth remains strong, potentially making it the fourth-largest economy by 2027. High-growth sectors like EVs, Fintech, Biotech, AI, and Pharma are expected to outperform, supported by government policies and innovation. </a:t>
            </a:r>
          </a:p>
          <a:p>
            <a:pPr algn="just"/>
            <a:endParaRPr lang="en-US" sz="600" b="0" i="0" dirty="0">
              <a:solidFill>
                <a:srgbClr val="07DC29"/>
              </a:solidFill>
              <a:effectLst/>
              <a:latin typeface="Hanken Grotesk"/>
            </a:endParaRPr>
          </a:p>
          <a:p>
            <a:pPr algn="just"/>
            <a:r>
              <a:rPr lang="en-US" sz="1300" b="0" i="0" dirty="0">
                <a:solidFill>
                  <a:srgbClr val="07DC29"/>
                </a:solidFill>
                <a:effectLst/>
                <a:latin typeface="Hanken Grotesk"/>
              </a:rPr>
              <a:t>Short-term corrections to 22,500-23,100 levels may present attractive investment opportunities. Over the next three years, India’s market outlook remains robust, with projected annual returns of 18%, driven by rising consumption, digital transformation, and infrastructure development. By 2030, India is likely to become the third-largest economy, with sectors like green energy, IT services, and healthcare spearheading growth.</a:t>
            </a:r>
            <a:endParaRPr lang="en-IN" sz="1300" dirty="0">
              <a:solidFill>
                <a:srgbClr val="FEFFF3"/>
              </a:solidFill>
            </a:endParaRPr>
          </a:p>
        </p:txBody>
      </p:sp>
      <p:pic>
        <p:nvPicPr>
          <p:cNvPr id="6" name="Online Media 5" title="Market Outlook 2025: नए साल में नया High? | What Will Make Money in the Market? | Ramdev Agrawal">
            <a:hlinkClick r:id="" action="ppaction://media"/>
            <a:extLst>
              <a:ext uri="{FF2B5EF4-FFF2-40B4-BE49-F238E27FC236}">
                <a16:creationId xmlns:a16="http://schemas.microsoft.com/office/drawing/2014/main" id="{1303AD6A-85A1-08BB-7018-1BA23C7BDBA0}"/>
              </a:ext>
            </a:extLst>
          </p:cNvPr>
          <p:cNvPicPr>
            <a:picLocks noRot="1" noChangeAspect="1"/>
          </p:cNvPicPr>
          <p:nvPr>
            <a:videoFile r:link="rId1"/>
          </p:nvPr>
        </p:nvPicPr>
        <p:blipFill>
          <a:blip r:embed="rId5"/>
          <a:stretch>
            <a:fillRect/>
          </a:stretch>
        </p:blipFill>
        <p:spPr>
          <a:xfrm>
            <a:off x="5388078" y="3297295"/>
            <a:ext cx="5487389" cy="2932867"/>
          </a:xfrm>
          <a:prstGeom prst="rect">
            <a:avLst/>
          </a:prstGeom>
        </p:spPr>
      </p:pic>
      <p:pic>
        <p:nvPicPr>
          <p:cNvPr id="8" name="Picture 7">
            <a:extLst>
              <a:ext uri="{FF2B5EF4-FFF2-40B4-BE49-F238E27FC236}">
                <a16:creationId xmlns:a16="http://schemas.microsoft.com/office/drawing/2014/main" id="{EB25F7F2-E3E8-093B-878D-273019B1E956}"/>
              </a:ext>
            </a:extLst>
          </p:cNvPr>
          <p:cNvPicPr>
            <a:picLocks noChangeAspect="1"/>
          </p:cNvPicPr>
          <p:nvPr/>
        </p:nvPicPr>
        <p:blipFill>
          <a:blip r:embed="rId6"/>
          <a:stretch>
            <a:fillRect/>
          </a:stretch>
        </p:blipFill>
        <p:spPr>
          <a:xfrm>
            <a:off x="731627" y="2890683"/>
            <a:ext cx="3565070" cy="3795251"/>
          </a:xfrm>
          <a:prstGeom prst="rect">
            <a:avLst/>
          </a:prstGeom>
        </p:spPr>
      </p:pic>
    </p:spTree>
    <p:extLst>
      <p:ext uri="{BB962C8B-B14F-4D97-AF65-F5344CB8AC3E}">
        <p14:creationId xmlns:p14="http://schemas.microsoft.com/office/powerpoint/2010/main" val="28316942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E00BA-1FCA-BDB7-A9F5-0C02EB74FBE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1E34949-97A3-BCCE-CA08-0A4A4E06721F}"/>
              </a:ext>
            </a:extLst>
          </p:cNvPr>
          <p:cNvPicPr>
            <a:picLocks noChangeAspect="1"/>
          </p:cNvPicPr>
          <p:nvPr/>
        </p:nvPicPr>
        <p:blipFill>
          <a:blip r:embed="rId3"/>
          <a:stretch>
            <a:fillRect/>
          </a:stretch>
        </p:blipFill>
        <p:spPr>
          <a:xfrm>
            <a:off x="-68826" y="-88490"/>
            <a:ext cx="12260826" cy="6950869"/>
          </a:xfrm>
          <a:prstGeom prst="rect">
            <a:avLst/>
          </a:prstGeom>
        </p:spPr>
      </p:pic>
    </p:spTree>
    <p:extLst>
      <p:ext uri="{BB962C8B-B14F-4D97-AF65-F5344CB8AC3E}">
        <p14:creationId xmlns:p14="http://schemas.microsoft.com/office/powerpoint/2010/main" val="2560813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468B4-BF9C-5050-39A4-CAFB539AECF5}"/>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B10C56F-E8A7-B036-6233-C904CEB16B7B}"/>
              </a:ext>
            </a:extLst>
          </p:cNvPr>
          <p:cNvPicPr>
            <a:picLocks noChangeAspect="1"/>
          </p:cNvPicPr>
          <p:nvPr/>
        </p:nvPicPr>
        <p:blipFill>
          <a:blip r:embed="rId3"/>
          <a:stretch>
            <a:fillRect/>
          </a:stretch>
        </p:blipFill>
        <p:spPr>
          <a:xfrm>
            <a:off x="0" y="-25940"/>
            <a:ext cx="12192000" cy="6967514"/>
          </a:xfrm>
          <a:prstGeom prst="rect">
            <a:avLst/>
          </a:prstGeom>
        </p:spPr>
      </p:pic>
    </p:spTree>
    <p:extLst>
      <p:ext uri="{BB962C8B-B14F-4D97-AF65-F5344CB8AC3E}">
        <p14:creationId xmlns:p14="http://schemas.microsoft.com/office/powerpoint/2010/main" val="1076915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EA5833-A297-6DFD-55DF-37C19420CCB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3E60059-399E-C5C3-87E6-1B15124FC02D}"/>
              </a:ext>
            </a:extLst>
          </p:cNvPr>
          <p:cNvPicPr>
            <a:picLocks noChangeAspect="1"/>
          </p:cNvPicPr>
          <p:nvPr/>
        </p:nvPicPr>
        <p:blipFill>
          <a:blip r:embed="rId3"/>
          <a:stretch>
            <a:fillRect/>
          </a:stretch>
        </p:blipFill>
        <p:spPr>
          <a:xfrm>
            <a:off x="-68825" y="-13763"/>
            <a:ext cx="12359148" cy="6924083"/>
          </a:xfrm>
          <a:prstGeom prst="rect">
            <a:avLst/>
          </a:prstGeom>
        </p:spPr>
      </p:pic>
    </p:spTree>
    <p:extLst>
      <p:ext uri="{BB962C8B-B14F-4D97-AF65-F5344CB8AC3E}">
        <p14:creationId xmlns:p14="http://schemas.microsoft.com/office/powerpoint/2010/main" val="421114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90BD84-EB09-2B0A-6126-402A27510FC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8BA0364-9F6E-2D88-4E48-8FAE855B3513}"/>
              </a:ext>
            </a:extLst>
          </p:cNvPr>
          <p:cNvPicPr>
            <a:picLocks noChangeAspect="1"/>
          </p:cNvPicPr>
          <p:nvPr/>
        </p:nvPicPr>
        <p:blipFill>
          <a:blip r:embed="rId3"/>
          <a:stretch>
            <a:fillRect/>
          </a:stretch>
        </p:blipFill>
        <p:spPr>
          <a:xfrm>
            <a:off x="0" y="-19841"/>
            <a:ext cx="12192000" cy="6897681"/>
          </a:xfrm>
          <a:prstGeom prst="rect">
            <a:avLst/>
          </a:prstGeom>
        </p:spPr>
      </p:pic>
    </p:spTree>
    <p:extLst>
      <p:ext uri="{BB962C8B-B14F-4D97-AF65-F5344CB8AC3E}">
        <p14:creationId xmlns:p14="http://schemas.microsoft.com/office/powerpoint/2010/main" val="921986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0DAF92-4208-302D-AAB0-95FC842A458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2FAB666-CDD0-0BCE-F82A-C2FDD02BBAB9}"/>
              </a:ext>
            </a:extLst>
          </p:cNvPr>
          <p:cNvPicPr>
            <a:picLocks noChangeAspect="1"/>
          </p:cNvPicPr>
          <p:nvPr/>
        </p:nvPicPr>
        <p:blipFill>
          <a:blip r:embed="rId3"/>
          <a:srcRect l="252" t="998" r="1" b="296"/>
          <a:stretch/>
        </p:blipFill>
        <p:spPr>
          <a:xfrm>
            <a:off x="0" y="0"/>
            <a:ext cx="12191999" cy="6874112"/>
          </a:xfrm>
          <a:prstGeom prst="rect">
            <a:avLst/>
          </a:prstGeom>
        </p:spPr>
      </p:pic>
    </p:spTree>
    <p:extLst>
      <p:ext uri="{BB962C8B-B14F-4D97-AF65-F5344CB8AC3E}">
        <p14:creationId xmlns:p14="http://schemas.microsoft.com/office/powerpoint/2010/main" val="2842750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893CE-5DF6-C202-D4E0-5D9E13526283}"/>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8B44AEB-1866-7083-F553-D6F574588CB5}"/>
              </a:ext>
            </a:extLst>
          </p:cNvPr>
          <p:cNvPicPr>
            <a:picLocks noChangeAspect="1"/>
          </p:cNvPicPr>
          <p:nvPr/>
        </p:nvPicPr>
        <p:blipFill>
          <a:blip r:embed="rId3"/>
          <a:stretch>
            <a:fillRect/>
          </a:stretch>
        </p:blipFill>
        <p:spPr>
          <a:xfrm>
            <a:off x="-78658" y="-13763"/>
            <a:ext cx="12270657" cy="6929947"/>
          </a:xfrm>
          <a:prstGeom prst="rect">
            <a:avLst/>
          </a:prstGeom>
        </p:spPr>
      </p:pic>
    </p:spTree>
    <p:extLst>
      <p:ext uri="{BB962C8B-B14F-4D97-AF65-F5344CB8AC3E}">
        <p14:creationId xmlns:p14="http://schemas.microsoft.com/office/powerpoint/2010/main" val="1409873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A339F-13E6-87A4-4BE9-2E5832B77FA2}"/>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4FEA835-0D69-BDDE-4A94-EA050ECAC2B6}"/>
              </a:ext>
            </a:extLst>
          </p:cNvPr>
          <p:cNvPicPr>
            <a:picLocks noChangeAspect="1"/>
          </p:cNvPicPr>
          <p:nvPr/>
        </p:nvPicPr>
        <p:blipFill>
          <a:blip r:embed="rId3"/>
          <a:stretch>
            <a:fillRect/>
          </a:stretch>
        </p:blipFill>
        <p:spPr>
          <a:xfrm>
            <a:off x="-78658" y="-40214"/>
            <a:ext cx="12359148" cy="6932914"/>
          </a:xfrm>
          <a:prstGeom prst="rect">
            <a:avLst/>
          </a:prstGeom>
        </p:spPr>
      </p:pic>
    </p:spTree>
    <p:extLst>
      <p:ext uri="{BB962C8B-B14F-4D97-AF65-F5344CB8AC3E}">
        <p14:creationId xmlns:p14="http://schemas.microsoft.com/office/powerpoint/2010/main" val="2211323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2B1A57-17A9-ED8B-1851-7270A2962687}"/>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CA8432F-B7AE-5BCE-EE33-E6A2449CC038}"/>
              </a:ext>
            </a:extLst>
          </p:cNvPr>
          <p:cNvPicPr>
            <a:picLocks noChangeAspect="1"/>
          </p:cNvPicPr>
          <p:nvPr/>
        </p:nvPicPr>
        <p:blipFill>
          <a:blip r:embed="rId3"/>
          <a:stretch>
            <a:fillRect/>
          </a:stretch>
        </p:blipFill>
        <p:spPr>
          <a:xfrm>
            <a:off x="0" y="2030"/>
            <a:ext cx="12192000" cy="6853940"/>
          </a:xfrm>
          <a:prstGeom prst="rect">
            <a:avLst/>
          </a:prstGeom>
        </p:spPr>
      </p:pic>
    </p:spTree>
    <p:extLst>
      <p:ext uri="{BB962C8B-B14F-4D97-AF65-F5344CB8AC3E}">
        <p14:creationId xmlns:p14="http://schemas.microsoft.com/office/powerpoint/2010/main" val="2159092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1148</TotalTime>
  <Words>328</Words>
  <Application>Microsoft Office PowerPoint</Application>
  <PresentationFormat>Widescreen</PresentationFormat>
  <Paragraphs>27</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Hanken Grotesk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Mayur Sejpal</dc:creator>
  <cp:lastModifiedBy>Mayur Sejpal</cp:lastModifiedBy>
  <cp:revision>2</cp:revision>
  <dcterms:created xsi:type="dcterms:W3CDTF">2025-01-02T18:39:28Z</dcterms:created>
  <dcterms:modified xsi:type="dcterms:W3CDTF">2025-01-03T13:47:49Z</dcterms:modified>
</cp:coreProperties>
</file>

<file path=docProps/thumbnail.jpeg>
</file>